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  <p:sldMasterId id="2147483648" r:id="rId5"/>
  </p:sldMasterIdLst>
  <p:sldIdLst>
    <p:sldId id="288" r:id="rId6"/>
    <p:sldId id="523" r:id="rId7"/>
    <p:sldId id="543" r:id="rId8"/>
    <p:sldId id="525" r:id="rId9"/>
    <p:sldId id="556" r:id="rId10"/>
    <p:sldId id="555" r:id="rId11"/>
    <p:sldId id="557" r:id="rId12"/>
    <p:sldId id="558" r:id="rId13"/>
    <p:sldId id="554" r:id="rId14"/>
    <p:sldId id="524" r:id="rId15"/>
  </p:sldIdLst>
  <p:sldSz cx="12192000" cy="6858000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BD00"/>
    <a:srgbClr val="B9B9B9"/>
    <a:srgbClr val="D22630"/>
    <a:srgbClr val="1E1E1E"/>
    <a:srgbClr val="323232"/>
    <a:srgbClr val="FF4607"/>
    <a:srgbClr val="A1FFB6"/>
    <a:srgbClr val="99CC33"/>
    <a:srgbClr val="7E57C5"/>
    <a:srgbClr val="CAE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34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2" y="4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Placeholder 13" descr="A picture containing cloud, night sky&#10;&#10;Description automatically generated">
            <a:extLst>
              <a:ext uri="{FF2B5EF4-FFF2-40B4-BE49-F238E27FC236}">
                <a16:creationId xmlns:a16="http://schemas.microsoft.com/office/drawing/2014/main" id="{C341A7D7-6D95-EAD1-A0D3-C5037D9967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" b="406"/>
          <a:stretch>
            <a:fillRect/>
          </a:stretch>
        </p:blipFill>
        <p:spPr bwMode="auto">
          <a:xfrm>
            <a:off x="0" y="3273425"/>
            <a:ext cx="12192000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8CC8AE-7739-4974-1F09-CA9A1F80AE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" b="1424"/>
          <a:stretch>
            <a:fillRect/>
          </a:stretch>
        </p:blipFill>
        <p:spPr bwMode="auto">
          <a:xfrm>
            <a:off x="6872288" y="666750"/>
            <a:ext cx="5062537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068226-EC55-41BC-AC0D-50E3B556E745}"/>
              </a:ext>
            </a:extLst>
          </p:cNvPr>
          <p:cNvSpPr txBox="1"/>
          <p:nvPr userDrawn="1"/>
        </p:nvSpPr>
        <p:spPr>
          <a:xfrm>
            <a:off x="9335911" y="6321778"/>
            <a:ext cx="259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34964-E7A9-5F22-BBAF-342637C97C0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567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0388247-E815-850B-C5A0-CDC8772C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A6351B2-F943-639E-A6B2-82C982C8E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AC9AB8E8-E33B-26DB-B7B8-0B197FD2F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397E35E-B91B-0415-BD1D-8CA936B45F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B562895-FF39-1345-1168-CB76AE2A0A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AFD7-93AB-9F1C-9997-77B510CD1CC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65847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085F50A5-0D57-605D-4E08-11561A24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B7064208-ABA4-14FB-8420-A977111C0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C93B4AF-E23C-5A6F-3884-5CED7449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551A7FA-EFB9-7FAD-3D55-F686021631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282BD4E-4759-01E3-6CC9-07C8592C3F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45F43-4C87-C1BF-B551-CE3F8A81339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549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77740C6D-95F2-5872-3E7A-99CB1B9DC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C2E48AA-3081-3A97-7709-5910B66C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78F266D6-B5F2-1029-A233-5DF57565D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5A4F2F9-670B-C6E3-C861-A724D02442A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B3551B4-4DD2-827F-F93A-A83C24D22B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B19B0-C025-440C-F237-A16A45E680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413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F256B36-FF59-BFFD-B2D0-2E7E0897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1EC129D4-B33C-7912-189C-A219FBA9D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3B03794-3CFE-FDDB-A864-56957846D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BCEB7D1-35A5-F5C4-8989-931192D6ACB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9567734-A573-8F02-DA78-2C6F942B4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A5D0C-9018-0090-8EE3-75B514FC438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720948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7256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E1C5EF-100F-AD9F-13B2-83BD79C513CC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3D7F30-D746-8E39-454A-8F893D54BDF4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C1C7558-A950-7D07-7A2D-290E63D7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7F0C4E43-0FFC-9429-13A7-4DAA48608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4614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84575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3629CCDA-3725-2CFC-1145-9C1ABB05D1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1C3CD71-C657-07AD-6837-3662D9E652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6138" y="3018720"/>
            <a:ext cx="5048250" cy="207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A4AACF-4D42-2CA5-B624-4E4F7D409B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3093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4BBC2D3-4A03-5C02-E33B-4858435D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5972AC45-D68C-6CEF-A7A4-AA6D5928E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383B903-D2C4-A492-AEDC-8562A42A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6F1F1C3-963C-1E2D-5190-002F214E60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B23F28-4793-67EB-8876-D0865767A3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6625" y="3462866"/>
            <a:ext cx="6415088" cy="237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8138C-8E23-64EC-62F4-D1E7F52DED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79053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3ABD9127-DA3E-8F21-518E-E4280F24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DCC47FC4-456C-5A5D-D516-4565C363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536774-3F96-DACD-1948-5307C4F2283E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9">
            <a:extLst>
              <a:ext uri="{FF2B5EF4-FFF2-40B4-BE49-F238E27FC236}">
                <a16:creationId xmlns:a16="http://schemas.microsoft.com/office/drawing/2014/main" id="{751A2F17-A95C-BBE0-6DF0-DDDEFC34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44818" y="131596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5238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051991" y="2774616"/>
            <a:ext cx="5048822" cy="23717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3D00CDC-66B7-EBC9-1345-FFFA48DDB08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1812-599C-2AFD-7BBB-56C57DD1659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81021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EC947992-4847-9792-8B8D-49AC6E6D1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597CB051-F8A8-2891-428B-220331685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8686712-21F0-22C4-84BE-D2F06F273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6096000" y="2447126"/>
            <a:ext cx="4549775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A66C8106-2718-27DC-0CDD-1EA2A76A82E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BFEEA52A-399B-4902-F075-B7254B25D0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1E66BA-5448-E519-9144-707401344BF9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B6850-2404-6DC6-09EB-37D30300E62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302685-28DA-E5B4-02DB-B91653E01E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3293" y="2447126"/>
            <a:ext cx="4549775" cy="2509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29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89EEFDFB-382E-808E-9ABF-0B75D0B26DD9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176CF28-4684-726A-B953-295725760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472364E-90A5-AB93-5480-133185DB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7F891F57-079C-A49B-A67A-026C9A1EF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5D873-729E-9D29-AB97-19B2D029387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D96F80-9E83-F002-7E0D-F01BCFA4BB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8102" y="2167578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085E4-7807-0462-B8F2-26B28945E04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9748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19A022-E22A-958B-C88D-0A0C0660C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5D350CA4-7246-F4F8-86D5-F92B13720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F14BF8B-5002-9BF8-84D1-06027AB5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311F2E58-8C82-8809-37D1-A1B2A23AC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683FFD-0A9F-98BC-3928-3933CD089B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97A11-8D3F-DD01-493B-38F6C6F47C2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6181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0BAEB913-0CB5-200E-3F9C-92645CBF5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C547C23-4CB1-105E-A3E7-9C52ADBD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B275E52B-ACE8-D739-CE8E-F21177CDC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31860" y="1188658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31860" y="2387564"/>
            <a:ext cx="6177313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599C3F-D0B7-C167-25F3-0B17490CB3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5E69D57-E4E6-4C3A-4EBA-859AC8409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7E0ED4-E30D-5A21-0BB8-ADA7E30F1DF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341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66715C7-8DED-A583-71F9-747CACAB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DFE107D-E787-7EB8-755A-F83B2616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A9858AA-1AF5-3102-F351-C782F14A7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311" y="174869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326063" y="3175190"/>
            <a:ext cx="5118417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AEDEA-1A7D-2FCB-4FE5-3E455352F2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ABA7C-B76B-5216-5FF9-5A803E04D34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1465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B9A24-F14B-F50E-54F3-6779E5ECC80E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0E3D6864-C12F-9C75-DEA6-FA4BDFF2DEAE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5DFC499-637F-D366-F5EA-A616F0BF7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3059E9E-5B3C-F998-243E-D25E7785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07F8012-9F5B-9409-7FA0-4EAF6F587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311631" y="536130"/>
            <a:ext cx="530223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660314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051992" y="2499140"/>
            <a:ext cx="5048822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EEBDAE6-5984-6AC7-1375-D1E0E56BDB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F2C41-3A09-9EFF-BDC7-57C4028309D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81910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4A10EBF7-13D2-2C31-AE61-9E94B5CD3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537C9FC-F73E-2EEC-6862-41A12DC5D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C9AC4FDE-E606-C8F2-F857-1C33E947E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28051" y="3488774"/>
            <a:ext cx="6414541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C99965-D983-1831-999D-14C945F521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95703-F15C-D546-971C-7C0E2215CB18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8066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99B5B7C-EFDA-CBC5-7F61-5DEF701C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38496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2B6FDA-6AC9-177D-7EE4-7F5C8B87C684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DA6FA86-EC60-40BA-4303-D2D735F29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05EFF641-69FE-6841-3E3D-2D073F30F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8644E759-0D9F-EB8D-D156-FA8BF34B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FE81BC1-F5DC-4662-59DB-932E0F05BC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11C9E-6A0B-7F00-81AB-512CB92B348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77376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DA72EE8-C53A-1BFE-3820-342476011BAD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7">
            <a:extLst>
              <a:ext uri="{FF2B5EF4-FFF2-40B4-BE49-F238E27FC236}">
                <a16:creationId xmlns:a16="http://schemas.microsoft.com/office/drawing/2014/main" id="{0108C83A-FFDF-8BC0-14E3-4BC218775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FD677B42-5D89-EFFE-7541-582C85C84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D9123-36E6-ADDF-A3D0-230DBD60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67DBC0B-4F3A-9C80-B8D4-2DD5C00FF9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4F191-7B63-E4B7-8D3E-9930A592CB3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050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C22DD74-195F-536F-44D1-8E2B9C2D1ADC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4B1B8BAB-49D2-E9F1-8BEF-9732C6AE8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C21027C-4625-A401-B4B3-7F3FD61D9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D7969-829F-405E-C7DE-05D2BA70F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4D6C3C56-8F2B-9B6F-0FBD-5A3D6A85D1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F941C-E019-19E4-6B46-F28B7035CE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1274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A5AE3186-4579-DA37-454C-0651470C6697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5085658C-0E33-F0EE-7C5D-B9224CEEE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CFCF2D-5518-847D-8122-99458FC50EBD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D4D11F8D-479B-5495-088A-C8BE88003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5" y="2573338"/>
            <a:ext cx="6318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58A9AFB-CF8E-9F99-90FC-4FFDE0E99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0711EE4E-807A-B0D7-65E0-198EA316F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791AFE3-0AA8-AB41-C709-4EEB59D25D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05A08F-7ADE-8BD6-DF46-2BD9C215C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27681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C58F0-6BDA-6F3E-0C91-560517762DE8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165669E5-4BF1-9C83-5164-6AE733C02A2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787B2D6C-47BA-683E-5FA6-35C208B4E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73B57A47-02E0-276D-288E-7765E080B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ECFEE94-832A-2B35-83CD-A048ADAE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8F30A39-4600-6B60-E137-5990527849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2612F-4572-0F28-0A07-37C1CCE851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6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4648F977-0FAB-335F-5376-3B29045BB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2CD8F9-110F-B359-549D-D57D87C7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ED036EC-33EF-9442-E38A-B790A6436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C3B2E7F-8FBE-64FC-AC83-B5AFBDCFFD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4028F9F-DEE3-A121-5966-1D6C869B0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76D2F-ED98-BA0C-8169-14B2CEDD290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308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673C33-38AF-D27C-7C26-5A3C96B8CA9B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0773E5A9-34E4-C1E8-D9C1-E392AB4C7815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ED6D27B7-E65B-0825-810D-3FED304F8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3162E3E-A7AA-AB61-3409-3085CE1C9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DF0788B-C97B-5397-82BF-DDBE984C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3DD199A-8263-E006-9DC3-95E1EF4F63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6463F-03E8-1AC4-AF7E-E87550735B9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091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687F483-BCA0-B318-ABB3-4C8BB6C20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1401FEE0-0B62-D0C9-503C-2D051E048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39B8D34-0BDA-0F3C-E37A-B1C02426C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88F3E9-9AD4-E912-F677-FE3A50831126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0320E83-EBDD-F030-3314-58D7AA7E4C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92CD9-40B2-12E4-459E-24DE7C2A6DE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036883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8F57897-7763-35A3-5A11-D7361A68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169815-23B3-9B55-C02E-5E7CB8A6AA1C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3F306360-9E02-F089-1603-CE3484873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37B8D89-9267-0FBE-4026-B228CB51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196138" y="347663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233201B-6CF2-1673-1A58-4FD7161EB5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92900-9B6B-9048-2CCE-8591A760577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7999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B0A72C-BBB8-B525-3228-4186EBF0E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76D066-5AB7-2CAB-DD72-A42D20DAC9C8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8">
            <a:extLst>
              <a:ext uri="{FF2B5EF4-FFF2-40B4-BE49-F238E27FC236}">
                <a16:creationId xmlns:a16="http://schemas.microsoft.com/office/drawing/2014/main" id="{7106BD64-3AFE-49B2-7371-8ECBF4E9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66B19379-AC59-C198-FA6F-8B3AA8F87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6BA872A1-9AFD-86EB-11CA-6769A0E9B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DD8E0F9-B266-6E0D-613A-40FB59B4FF0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C3A4B-A700-C427-6336-2E123481C0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276140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EFC157B-30E5-23C0-E96B-752384D0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27CC8586-755D-80BB-EC68-FD47A2500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241FF4-930A-195F-3185-5D08F7D3C9C8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9">
            <a:extLst>
              <a:ext uri="{FF2B5EF4-FFF2-40B4-BE49-F238E27FC236}">
                <a16:creationId xmlns:a16="http://schemas.microsoft.com/office/drawing/2014/main" id="{1CAC39FF-BC4A-32A2-A382-89E9E7281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644B7148-1C83-7E05-F079-06C1D0A67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9A6793-0129-6715-B13D-15F661CC770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93160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D1D10B-6FC7-ACDA-F3C5-56EBA5C2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F9F47E-834C-7EAC-01BD-A5DF57E94D2D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763319F1-A4A7-5ACA-AE85-9E568F9D8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F1C2E5D-2C20-7FCF-E1DE-FFE50A7A5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7B4C96C2-72FB-B649-31F7-8E3A234647C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08E76-94E5-7F4F-61D8-3461F3F7F00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65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7E55526-FC29-B09B-1587-321D9FDB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B5B876F6-61A7-5981-95BF-D69D69B8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A904645-9C28-FFDD-27DE-31F08538A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AF91BA-ECB6-A8C3-C521-1FCC548BDD6B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16A0262-D31D-CED7-6B0F-8EA6B52A85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D7A09-1733-0919-1608-039DCB08608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363261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9DBB6BD9-AAC5-0853-A75E-0D9055C05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6F5EFA0E-FFDE-CA61-822F-B2E429E0D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47D1C4C-714E-61CF-C804-C7C5E63D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4EA0CE-A57E-2E70-0DA7-6D45169FD832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4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376518C1-8404-DB1E-40DE-2D852718850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D7EB1-1590-F0DF-B814-D51EB211387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976698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BF2DC78-38C9-5B0A-4748-84B6204E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903410-BFF5-39FF-3CE5-518E32DCDAD1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B0F54422-DCA8-A205-5331-645ED3073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FB87CBB-199A-C7E5-7BA2-2B8C23F93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84D81F-7C83-E078-DCDB-B47EC0731B39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42D3339D-8E6F-BFF2-E325-9CF0E3C125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1DB82-096F-C2B6-4C69-8BCF4D50E5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415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F1F9E42-C7DE-6A3F-F402-DB4D6CB5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2E0AF0-1E63-6DF9-2B1A-E61ECFB9B540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7ECE304A-CBC1-A23F-3FB5-1387C4578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8CDABEE0-0A92-9511-092E-7AF717B8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752389-78B9-BE82-CDC0-442C58EA728D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2970DE6-BBA3-BBF5-1771-17DBE550102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90A45-CE77-76E2-3967-AF05A10B2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4333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E77EDC3-8D3F-71AC-89F0-11E97071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FABDEE9-82D2-EB03-780E-B9595523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941AAA8-F118-59C0-EC26-19BF19CA7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ABE9A66E-4B10-90F7-964A-68308F22083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E182D2C-D8C6-43D5-30F3-A6C6C7316F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1A4DF-3CCD-6128-A60D-B77D3358CD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637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8230C42-C1A0-ABAA-0A9F-6C577DC6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D36480EB-4A1A-1BD0-3D0B-9462A7C4E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B71E1B2-CA01-2364-603C-4A1753463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75EA44-624D-9A6E-9DEB-B4AD5A2F9AB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2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CBEAAC0-5479-C80C-C72B-1371D88D3FD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F2B39-389C-4F31-EC4A-E159C04A0F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8472526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686C97F-417B-8D2F-3872-98B98315C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AA92B68A-4931-71C1-6415-BB1C50327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DA120E8-5E76-1C7A-21E5-64E92857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45EFE1-BF6E-97D2-EF4F-9F85427FD9A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71631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DC5F9EB-EC22-EE67-80A0-4278D162F0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F1A72-1318-3598-80A3-AC99CAF0E23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77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CCB5D55-48C7-F892-11DC-EDCC5942C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48D9AEEB-98F3-52FF-9A89-C0D349333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3A996DFC-594B-51D3-A967-7841422D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6B9B79-7C61-F188-363E-D39F1D5ABA90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3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2A264B4-E51C-A259-50CE-6D8ACA607A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6AD6D-CB9C-98B2-F12E-7E4C959E100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67283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F30C0AC-7933-5D5B-0EE0-057A26D5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203F7C8B-65A1-CE4E-5910-1F9C01418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4C0CCBD4-3EAF-E6F5-98C2-FDA8FBFAF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F4A320-654D-A2FF-EDB0-3700A6EC4D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96844BA4-13FF-2317-425E-5AAA1EDEBC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EBC8F0-8531-82AF-A4E5-70EFD7EEF90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59782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656357C-5ECA-A560-1678-0F000509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287125-F4B2-7732-54A8-3F248F67B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D7F01298-E40D-5E5D-3BB0-E0FC18CF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24EE9D4-BB9F-0327-6EA4-A9521D60E4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C2027-171D-9B8F-24BE-DFF48E2C88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03432D-F752-8C8A-0BF0-1A18870BEC2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01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FAAEC681-E45F-ADA7-3F25-E35B0747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ECB70895-BCF5-BF25-8100-F20105F78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5CAB38-7A80-A8F4-1429-9EC7F55F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C696562-6F74-B003-CA55-A56294CB15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5A6D41-DCE7-1123-4A04-52C6438B40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217E8-6E79-F043-BABA-60B6FDBFBD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10860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3912B6-0E68-782A-82BF-88EF0A3A8D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6A65ECBE-3455-B3ED-7F9D-5A38C65552F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7CB78-BD1B-CE9F-E8D7-22D39007B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789E6062-1BA2-903E-4E4B-953AD0545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4F47BFC0-A83D-ABBD-BBC3-D636777FC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1652D5A5-7299-C80F-7E81-2E9903A5EB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4D913-AD56-29BB-7928-425B8822FD6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93886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79FF0C-0112-8257-CE2D-AB711836DE31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D1FB5954-A904-EC55-56B3-42EBCBB7C410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9A466C6-9279-1799-7645-74CA11BB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86DF44A-4DDA-7A5D-B263-BF8200A4A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D8C595C5-B2A4-226C-3E66-02F73A5B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E846015-93B8-1F2B-36EC-D1BEF31CCD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83F9ED-F7DA-8B90-37C9-0B6FEFD7DB5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0773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AAF1C0-C356-8CD1-355B-05A2CA3AEA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77B020D7-7C08-CC23-B577-DD42C4A191AA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F3C882A6-37FB-A252-43DF-7E7EBCEB6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D46EE9DD-2113-5D3C-95BD-188C98458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1142E795-AC1E-CBE2-4B6B-0DFF2AC1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9B4AD96-58B6-89AC-AE6B-0247C45F22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F4BBA-E365-F6E1-EB89-296EF4261E6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288247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8A96F5-912A-65B6-7796-A14D04C3F0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18B86-AF2F-96C4-1184-9C07E9D2290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FC864C9-1E29-4B2A-22A7-4121298A4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44013370-04AC-7445-9A72-BB9B5C4C6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spcBef>
                <a:spcPts val="0"/>
              </a:spcBef>
              <a:buNone/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D32C581-5AC6-8B97-FB18-509786A3D2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24334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9C06A98-6859-8667-75FF-7F1141365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2718AED6-B9EE-28AA-4CA4-AF4CC52A9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150E339-5EBF-93FC-EABB-E7FB22E9C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F6A88654-D26D-F464-D2DB-485DF5727D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DCDB8F-D0B6-3D9A-97C2-8AE62C3DBA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F9080CF-45D3-73D4-D526-0E8465F075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65B9A-3915-5496-4734-CAC598CDEC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30017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8FFAB1-A9A0-528C-BBA9-E26176851522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1A3F12-0A6B-C6FC-D82B-77AA90DDBDD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FD9516F-98EE-8CFD-0E3D-7539170FE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5EF227CF-27ED-1452-C469-1818F6FE2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101402" y="892611"/>
            <a:ext cx="3952678" cy="4793486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7357707F-7CD8-D11E-7081-66755AC6836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37361990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4F4E1-8766-52F8-3659-C3E20536E6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2BC7A2-858F-8EF7-E74A-400E0669BFA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2E997AB-B22E-A8D9-01A6-76823275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FC73A6DC-DA82-32DB-6163-1ADE5450E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08F9B05-DF44-201B-A554-7B3CDFC7AF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8008868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131F726-52D6-88DD-CD8F-84AF3BEF1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5CB19C30-0436-1E8D-B9A3-F8D9ED025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9BEB2444-7F99-7249-4428-FC3FE92D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734FE763-7F6B-C007-87B9-572A30738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4165841D-00EE-116E-85C9-36A0832A4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C9077221-BA14-732B-FD4A-DAE2DAB8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1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3639991-75A0-4C1A-75B0-61355BDCCF5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4EC8B-2734-5FEA-B012-78D4FC6678C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7277044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52B44A9-1676-3836-93BD-9C12D82D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8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49C78B03-57CD-BD06-8186-31F42DB64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0" y="1916113"/>
            <a:ext cx="2595563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AF39D41-876E-08AB-9F05-22EDC180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341C4C52-08E2-78C0-2DB2-3B7BFBBE9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FE9CB336-2F63-F00D-E646-36504B19D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FA1CE658-2D01-A078-2F31-A7F3F2E6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20540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30411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C9904-79A4-6895-9F53-AB44BD4ACB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26DD7-34F7-D393-8FB0-7361F6B5E61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416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4198FE6-0069-FC45-6CFA-4C9937982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4F53567-E556-72E5-3603-E4F26232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50E44EB4-71C3-D297-8A30-B50E57E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4CF3CF66-7663-A01E-46BC-349166844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392FB27A-46B8-6B70-1F3D-DFCACEA04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B02E8B61-9812-B82A-D6D5-C7759D36B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0DA6F-B99B-083E-6F7A-59976A73A5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16BB5-181E-E663-1490-16DBCC9B917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443972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FFF66E-D1A4-75AB-8E6B-1239340F3563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77A0E3-F86F-E74B-27C1-31F4CB86C4F7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77273C-FF5A-0169-4B14-5A31852C607E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F93DB306-9266-2270-BAA8-845A467CD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2838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CCF4210A-4DF0-C623-B355-A0374EBCF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C98CAF5D-C46A-8104-0F90-CB7BE107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633F317C-C718-0BEA-AA9C-D7C0C1C6EC0E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825BE095-BA28-7C3E-A775-ADC714B1853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35883125-4807-92C9-9906-E024049E3CB2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87B6545-3558-3EFF-CF30-10CB30F1FF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5CFB7902-1869-4720-7784-8BD1E8D9B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7A4A5-DA70-A405-76FE-D907ADF7C11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286470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8C4CA2-BB43-F73F-F6EB-E22CCC6DF709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DF456B-76DB-5BDC-0B8A-6E49BA0BF83E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8ED4E-813D-A5F5-9FC4-B097202530DC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A520DD6-E62F-E9BF-040A-875753DB3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B645B31-6155-220A-389A-A3B87EB4DE42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0A4D5C5B-AE85-19DE-0888-4397A68A52B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31F524-E1BD-A109-5E20-C0A78242530C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E7E2BD-0D57-FA07-44A9-44275D84F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20" name="Picture 15">
            <a:extLst>
              <a:ext uri="{FF2B5EF4-FFF2-40B4-BE49-F238E27FC236}">
                <a16:creationId xmlns:a16="http://schemas.microsoft.com/office/drawing/2014/main" id="{C95C4500-B49F-5407-F109-B5DDEE1D2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5DDC251-08EA-5D9A-3236-6AB4627CE3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ADBA20-5C3D-9EC1-BFD3-DD7CB5246B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88840-EC75-9D60-4008-11550BF1D5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467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F906CF-48A2-1B6D-1EFC-C0703C4A5A0A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40436-D105-F30B-A50D-BFD4C234BBBF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7809B0-9649-146F-347F-4F8D37544D67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05CBEE6-5650-7C37-9086-D4321D1A2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35BA4871-2A07-5664-B40B-BA431AA05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0C04A9AA-8299-5216-36C0-2EA891DB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D91EEC83-0BBD-4AA5-12B6-9665D00FE3E1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9CFFA527-7A4D-80FC-FC0E-7B95E20651A9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F3380CE4-56FE-97CE-1974-8811B5E736AB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4B2632-D0D5-52E2-0354-DC3C04300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E9E13E-79AA-408E-7871-C8B7DB9CC0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7B85A-7D43-200F-B5F6-6F60E814475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0043512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3B48D4AE-5472-AABA-4857-820CDAB4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5A662CE-C1CB-7926-8496-8BAED4923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CDE98D-7BD2-95E9-3A9C-D7A8D188B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D539A-0641-7651-2517-E393FF22749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CA5DF5F0-3892-1BA4-AC8A-F72B696F0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BDF572-2E73-B768-6597-91F73F5C6A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491909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D064090F-4D64-D145-5A7E-E04337194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1C49018-3109-BFF7-31FC-879882182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848F4-05F3-F0F6-551B-C70D1EE4D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219FD-4CF0-D395-689B-57C5F22B8F5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F6AA3B-663C-6797-A367-7C0B285582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AEFBC8-62D9-B1AA-D845-09A5BC6CFD7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585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B50B56E-13F3-A7FF-0C23-CEC121CC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0146539-3645-36BD-CAE4-17CE77B73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E054CC02-387F-30F2-28F3-5CD8CE7E5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57830726-F9C3-460E-8590-E5C9007E53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D66174C-AF5E-9E31-108A-45AC84767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F7267B5-92CA-7011-01F8-4CA2F09D8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ADA5B-C6A7-1169-12D4-D9B14B075D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695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FAB71C-CE71-CC5D-C3BF-57367D75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3A0E8C-E69E-78FF-C99C-98C4588C1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6AE4BC-8F7A-7AB5-926E-F5D649A9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5461D-BAD6-4009-9B0B-9974C47AB3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F9EEEB-A77D-29E7-59C1-52D033357E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99DF50-0FAF-6F48-A7E9-B7596C0BFBA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29076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171D2327-291C-36CA-F7CD-8810BE7A5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93EBE133-9F9A-9D19-CCE0-0F2E1A28C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803C0441-2A79-E79C-0601-6C87EB33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628650" indent="-171450">
              <a:spcBef>
                <a:spcPts val="0"/>
              </a:spcBef>
              <a:buFont typeface="Arial" panose="020B0604020202020204" pitchFamily="34" charset="0"/>
              <a:buChar char="•"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  <a:p>
            <a:pPr lvl="1"/>
            <a:endParaRPr lang="en-GB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EE55C-9F7C-0B4A-4053-BA04570415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E2332C3-8A5A-23C8-7DEE-BFF2BD4D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F8EBF8-EAA7-52DB-2E42-A67A8984D58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83653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AE3BF4A4-F4E6-0A5F-A8F1-BD6BACED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E3CFC7F-EF13-7A57-D940-CC5B324C0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B7753B3C-A27F-939F-470A-4B9B0C56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E0239-5B5F-EA3F-59EF-D426C543ADC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1A3398-E8CC-B841-60C6-27E21A4F6B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B3920B-764F-95A4-CBB2-CBFDB7F02D6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11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7476D7D5-B7D1-6848-71AD-E257BF7D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EFF8F7B-A0A8-3129-DBF7-4DD4914C3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C8CFD63C-F52C-D46A-1F7A-2EB06ED5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DB0CD-2B63-3637-2853-0604FD4C56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6236F8-B8B9-5EA8-002A-E4C18D8381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97BFA-15F0-CE19-947F-61A690F078A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007920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1DCB753-7C49-C832-FEA9-620BEE4E1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E7035A9D-9373-FC0F-B21F-CF0C81C4E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4C25D65-8D19-9628-2497-E3E4E62F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574F9-E585-B2EE-A876-752D1795B9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CD149-2E04-53FB-4784-829928E461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926761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1D2A8B92-AFE3-C299-4A9A-3C516AB22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5D3DBBEE-ED77-716C-724B-709FE73AE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130654B-C987-3846-BDCC-D2EB13C3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104EF-0189-22C2-1352-E1C8B5C0D1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63EBB-B4BE-A486-0B56-D4EBD70B04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006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562551-4F05-1B25-F674-8A972246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7E80474C-E357-4959-4CD3-935F390C1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A320F78-B798-AC68-7C32-45841CCC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FB5912-AF77-2103-39ED-E2FB74B37D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77E9D-2204-DD23-02B5-42E0E629F0B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2729357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EA324B4C-6C69-E828-C578-1F5E6EC2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78314AAB-4315-805D-D033-F4F537D06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00F3C0-07C2-8CDA-5E8B-0FE709EE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3DC5CE3-C169-57B3-759A-C8233A9C9B9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60D4E-0315-A9D3-560E-624B73D5EF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77F0A-8228-5594-93BF-673A3D33F02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983780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C521078-8D7B-87CD-D4E3-2AD710F39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1C9E3BB-D6D0-5C8B-645E-34A8136DADD6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A952940-4801-8149-492A-0D30C9005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11E0536B-7769-D291-2116-BA76F7CC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6BD4-3134-9E2D-5EED-40154EA563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09F77-03D6-A7BE-D270-A9475408407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316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DCC520BB-5A54-BCCD-D8F9-3A6E75C94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1C8095B7-7520-4143-0CF8-6C06DBD51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DC24A91F-794A-F21C-121D-D825A722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3FC0882-4748-2D4F-C148-A5C90F295A4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FB7BA-B754-21E4-1B2B-0D9BFB722E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F057A-3E16-1895-CF2F-708A0AA328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87883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55A2C1FA-8AB8-94E0-1CAF-86926FA11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2BA0ACDB-2FC7-A22D-8D7D-B3181AC21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265166C-5DA6-F710-BFB2-D8BA939F1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D995073-CE45-0EAE-3125-E0B39F8DCE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BADFAD6-79B7-86E4-66DA-2E697BB650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CD03CCB-E63D-B277-64EE-0E3741611C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45746-F083-250A-385C-CEE9DB280E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9883223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18F41E8D-024E-B53C-6221-1D60E5193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F4F594C-9081-96E6-69FD-77EA5D1E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814C859-C1C7-E6D6-164C-55F884173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E3B8A-B1F0-D2A4-A494-F7BC7D13D45F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CDC497CF-4DA3-4DD9-E6D3-62B731CEF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3A9E7B-4B44-EB0E-120C-D81BA067E2B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EE474-5C27-FFAC-54DE-48D423CF8A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4569813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243F80-B6FC-8882-A3B9-A48B7C76153D}"/>
              </a:ext>
            </a:extLst>
          </p:cNvPr>
          <p:cNvSpPr/>
          <p:nvPr/>
        </p:nvSpPr>
        <p:spPr>
          <a:xfrm>
            <a:off x="5751513" y="0"/>
            <a:ext cx="6440487" cy="6184900"/>
          </a:xfrm>
          <a:prstGeom prst="rect">
            <a:avLst/>
          </a:prstGeom>
          <a:solidFill>
            <a:srgbClr val="7E57C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EB82D30-4DF8-8922-C0C1-DC506664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6DDC8BE-6097-4A58-ECBE-CAFA3AADC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DA9A17B-2AD9-8B7D-5296-1255B507A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CBAEB46-13B6-4C66-6C36-BAD2561A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57EF199-DDB3-0454-9C8D-3F196A159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3" y="6465888"/>
            <a:ext cx="26749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BC8B3E-8EE9-AF0B-0F64-A04974D5B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91198A-715B-25E6-1F8F-5897292EB9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000"/>
          </a:blip>
          <a:srcRect t="17723" b="17723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12A87F-6549-EDF2-128E-3651236D3B61}"/>
              </a:ext>
            </a:extLst>
          </p:cNvPr>
          <p:cNvSpPr txBox="1"/>
          <p:nvPr userDrawn="1"/>
        </p:nvSpPr>
        <p:spPr>
          <a:xfrm>
            <a:off x="5582355" y="619131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8A0F5-3D9A-DA96-FFBC-185077A144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28230" y="6460473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</p:spTree>
    <p:extLst>
      <p:ext uri="{BB962C8B-B14F-4D97-AF65-F5344CB8AC3E}">
        <p14:creationId xmlns:p14="http://schemas.microsoft.com/office/powerpoint/2010/main" val="12621044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FB437FDD-9246-586D-D03B-8E085DC7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996DC7A-FB58-317B-862F-C89DE2E05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EA81119-C8F7-7934-1161-5181FF0DE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5F401F6-E0B0-74D9-B7C8-C2841B00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BD40CA-0AC9-380E-98BC-7B49EF61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4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C546E8-C5F2-C41E-3171-FF0411C7C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6464300"/>
            <a:ext cx="26749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D4DDE-997D-C6F8-39D8-28581FC90A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14745" y="6456297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A71675-0CD2-55E6-330B-7C78011056D1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F2DAB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B6C0514-0EED-364E-47AF-8306B76C4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DFB9E-7632-A4FE-6ADC-A2951CBBF362}"/>
              </a:ext>
            </a:extLst>
          </p:cNvPr>
          <p:cNvSpPr txBox="1"/>
          <p:nvPr userDrawn="1"/>
        </p:nvSpPr>
        <p:spPr>
          <a:xfrm>
            <a:off x="5305210" y="6187136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15074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8474DB3-2DC3-ED45-401B-734A7750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F48367C8-637E-DA00-71BE-261E6ECE2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8FAB2A79-414E-9D8E-D0DD-DDA326D2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E1EAE-9539-96EA-351B-21B467F562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AA41F146-1C4E-B204-3B50-32C65154C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F8F87-BF56-F0F7-BEAC-BED0B111BDF0}"/>
              </a:ext>
            </a:extLst>
          </p:cNvPr>
          <p:cNvSpPr txBox="1"/>
          <p:nvPr userDrawn="1"/>
        </p:nvSpPr>
        <p:spPr>
          <a:xfrm>
            <a:off x="5582355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55925997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5ED1B64-2546-62EF-7CC1-39DAC148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C6CE5719-17E8-22C9-18A4-0C709ED30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E52EB15-1CFA-B2E4-1539-5E5F44E20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68F54-F09B-2FEA-867C-E8353561C5C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CA357-B72D-B741-F913-8C9DE6D5BA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F72C6-66F3-E7A1-B201-156EC6C1E85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287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433973D3-3F38-2621-D743-B9EED23F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0E3F63D1-950B-2C0E-DD78-3CABA6DE5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C88EBDB-9259-565A-46F0-FD8FF2E7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60482-98A7-FDD5-5EE8-5DEAEABAF1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2E071F-50A6-4F5A-2011-B0A62D6D31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96DC74-2C05-295D-D624-54DC8238BA79}"/>
              </a:ext>
            </a:extLst>
          </p:cNvPr>
          <p:cNvSpPr txBox="1"/>
          <p:nvPr userDrawn="1"/>
        </p:nvSpPr>
        <p:spPr>
          <a:xfrm>
            <a:off x="5586786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86589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65782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A picture containing text, outdoor, night sky&#10;&#10;Description automatically generated">
            <a:extLst>
              <a:ext uri="{FF2B5EF4-FFF2-40B4-BE49-F238E27FC236}">
                <a16:creationId xmlns:a16="http://schemas.microsoft.com/office/drawing/2014/main" id="{987E30CE-DC46-16C6-46F9-7AD082574D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78410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aquatic mammal&#10;&#10;Description automatically generated">
            <a:extLst>
              <a:ext uri="{FF2B5EF4-FFF2-40B4-BE49-F238E27FC236}">
                <a16:creationId xmlns:a16="http://schemas.microsoft.com/office/drawing/2014/main" id="{EEBADAA0-0638-DEEC-69DB-45DFC6A069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1240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A99AA193-491B-66E2-BA48-8E49CBB84A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17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79AD582-0F15-96AD-553B-5CC748EEC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C64F7319-8554-B03E-1EE6-6704E2A52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15984DB-C560-04D0-A7C7-8C99ADCB2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8CB79DBD-01EF-55E4-12EA-CCCC21B48E5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BC95EC-1D38-17AA-2F75-5E7280BBB2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0C1EB-7E92-FBD4-D4C5-82D10AA9D50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5463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54AC089-D013-E8C0-068E-66C0C6C6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56FCD91-0B6E-9CD2-7199-9A787E950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38DD64A4-43FA-ADC3-CA4B-073DB53CA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AD10603-120B-7DB0-1CE5-8AA04EF9774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2A7A6B5-9D98-234D-481D-F45CA29012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67CF9-92B1-2FF1-A2CA-67D95D0453E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8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slideLayout" Target="../slideLayouts/slideLayout70.xml"/><Relationship Id="rId50" Type="http://schemas.openxmlformats.org/officeDocument/2006/relationships/slideLayout" Target="../slideLayouts/slideLayout73.xml"/><Relationship Id="rId55" Type="http://schemas.openxmlformats.org/officeDocument/2006/relationships/slideLayout" Target="../slideLayouts/slideLayout78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3" Type="http://schemas.openxmlformats.org/officeDocument/2006/relationships/slideLayout" Target="../slideLayouts/slideLayout76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slideLayout" Target="../slideLayouts/slideLayout71.xml"/><Relationship Id="rId56" Type="http://schemas.openxmlformats.org/officeDocument/2006/relationships/slideLayout" Target="../slideLayouts/slideLayout79.xml"/><Relationship Id="rId8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74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54" Type="http://schemas.openxmlformats.org/officeDocument/2006/relationships/slideLayout" Target="../slideLayouts/slideLayout77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72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52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EE9583C-B5E3-5F5D-1A7F-1372CCC6B4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61FB2B1-3E4B-E609-7E65-935239CE6D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9D50A-D810-F9C1-F570-231259997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DA528A2-C6F0-45DB-AC5E-346F3845EF11}" type="datetimeFigureOut">
              <a:rPr lang="en-US"/>
              <a:pPr>
                <a:defRPr/>
              </a:pPr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9E557-BFB8-5D89-E9C9-C4FAE9C88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9305-B991-3EB3-C8F2-AAC70A162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8839254-1B56-45D3-91D9-51C94C0099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7" r:id="rId16"/>
    <p:sldLayoutId id="2147483838" r:id="rId17"/>
    <p:sldLayoutId id="2147483839" r:id="rId18"/>
    <p:sldLayoutId id="2147483840" r:id="rId19"/>
    <p:sldLayoutId id="2147483842" r:id="rId20"/>
    <p:sldLayoutId id="2147483843" r:id="rId21"/>
    <p:sldLayoutId id="2147483844" r:id="rId22"/>
    <p:sldLayoutId id="2147483846" r:id="rId2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D65EE341-41BE-C4B9-F155-69935DB59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55AEAB50-7028-16A1-AB46-98A02D61B1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8CA2A-5E99-BEC8-BC8E-57D7D95A1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6DC363C-155F-4764-9C07-657DDB40B92D}" type="datetimeFigureOut">
              <a:rPr lang="en-US"/>
              <a:pPr>
                <a:defRPr/>
              </a:pPr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B841E-3CEC-C34A-30E7-B3408412B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B68DA-51F1-2D0B-C1E5-082D765CA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2D3635-21DB-4052-8EB3-3FF3A1C3FF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7C65F-0893-8833-F13A-B7F23F146AD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  <p:sldLayoutId id="2147483875" r:id="rId28"/>
    <p:sldLayoutId id="2147483876" r:id="rId29"/>
    <p:sldLayoutId id="2147483877" r:id="rId30"/>
    <p:sldLayoutId id="2147483878" r:id="rId31"/>
    <p:sldLayoutId id="2147483879" r:id="rId32"/>
    <p:sldLayoutId id="2147483880" r:id="rId33"/>
    <p:sldLayoutId id="2147483881" r:id="rId34"/>
    <p:sldLayoutId id="2147483882" r:id="rId35"/>
    <p:sldLayoutId id="2147483883" r:id="rId36"/>
    <p:sldLayoutId id="2147483884" r:id="rId37"/>
    <p:sldLayoutId id="2147483885" r:id="rId38"/>
    <p:sldLayoutId id="2147483886" r:id="rId39"/>
    <p:sldLayoutId id="2147483887" r:id="rId40"/>
    <p:sldLayoutId id="2147483888" r:id="rId41"/>
    <p:sldLayoutId id="2147483889" r:id="rId42"/>
    <p:sldLayoutId id="2147483890" r:id="rId43"/>
    <p:sldLayoutId id="2147483891" r:id="rId44"/>
    <p:sldLayoutId id="2147483892" r:id="rId45"/>
    <p:sldLayoutId id="2147483893" r:id="rId46"/>
    <p:sldLayoutId id="2147483894" r:id="rId47"/>
    <p:sldLayoutId id="2147483895" r:id="rId48"/>
    <p:sldLayoutId id="2147483896" r:id="rId49"/>
    <p:sldLayoutId id="2147483897" r:id="rId50"/>
    <p:sldLayoutId id="2147483898" r:id="rId51"/>
    <p:sldLayoutId id="2147483899" r:id="rId52"/>
    <p:sldLayoutId id="2147483900" r:id="rId53"/>
    <p:sldLayoutId id="2147483902" r:id="rId54"/>
    <p:sldLayoutId id="2147483903" r:id="rId55"/>
    <p:sldLayoutId id="2147483904" r:id="rId5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n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9pPr>
    </p:titleStyle>
    <p:bodyStyle>
      <a:lvl1pPr marL="2286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EE3B9-22FB-8873-1F80-B63B927F4A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247" y="1039479"/>
            <a:ext cx="5235638" cy="1966912"/>
          </a:xfrm>
        </p:spPr>
        <p:txBody>
          <a:bodyPr/>
          <a:lstStyle/>
          <a:p>
            <a:r>
              <a:rPr lang="en-BE" sz="3600" dirty="0"/>
              <a:t>Demo</a:t>
            </a:r>
            <a:r>
              <a:rPr lang="nl-BE" sz="3600" dirty="0"/>
              <a:t> 3</a:t>
            </a:r>
            <a:r>
              <a:rPr lang="en-BE" sz="3600" dirty="0"/>
              <a:t> – </a:t>
            </a:r>
            <a:r>
              <a:rPr lang="en-US" sz="3600" dirty="0" err="1"/>
              <a:t>PinPoint</a:t>
            </a:r>
            <a:r>
              <a:rPr lang="en-US" sz="3600" dirty="0"/>
              <a:t> App</a:t>
            </a:r>
            <a:endParaRPr lang="en-BE" sz="3600" dirty="0"/>
          </a:p>
          <a:p>
            <a:r>
              <a:rPr lang="en-US" dirty="0"/>
              <a:t>Thomas More </a:t>
            </a:r>
            <a:r>
              <a:rPr lang="en-BE" sz="2400" dirty="0"/>
              <a:t>– </a:t>
            </a:r>
            <a:r>
              <a:rPr lang="nl-BE" sz="2400"/>
              <a:t>15 </a:t>
            </a:r>
            <a:r>
              <a:rPr lang="nl-BE" sz="2400" dirty="0"/>
              <a:t>dec. 2023</a:t>
            </a:r>
            <a:endParaRPr lang="en-BE" dirty="0">
              <a:cs typeface="Calibri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3A2A3-B12B-DB1A-06B2-EC744CBED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Any questions?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F5D8B-3A7A-E368-BC98-59C46FA1F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/>
              <a:t>Thank you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32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Agenda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BE" dirty="0"/>
              <a:t>Action plan – last demo</a:t>
            </a:r>
          </a:p>
          <a:p>
            <a:endParaRPr lang="nl-BE" dirty="0"/>
          </a:p>
          <a:p>
            <a:r>
              <a:rPr lang="nl-BE" dirty="0"/>
              <a:t>Scope</a:t>
            </a:r>
          </a:p>
          <a:p>
            <a:pPr lvl="1"/>
            <a:r>
              <a:rPr lang="nl-BE" dirty="0">
                <a:cs typeface="Calibri"/>
              </a:rPr>
              <a:t>Unique friend code</a:t>
            </a:r>
          </a:p>
          <a:p>
            <a:pPr lvl="1"/>
            <a:r>
              <a:rPr lang="nl-BE" dirty="0">
                <a:cs typeface="Calibri"/>
              </a:rPr>
              <a:t>Importing custom floorplans</a:t>
            </a:r>
          </a:p>
          <a:p>
            <a:pPr lvl="1"/>
            <a:r>
              <a:rPr lang="nl-BE" dirty="0">
                <a:cs typeface="Calibri"/>
              </a:rPr>
              <a:t>Location on map</a:t>
            </a:r>
          </a:p>
          <a:p>
            <a:pPr lvl="1"/>
            <a:endParaRPr lang="nl-BE" dirty="0"/>
          </a:p>
          <a:p>
            <a:r>
              <a:rPr lang="nl-BE" dirty="0"/>
              <a:t>Summary - Next Steps</a:t>
            </a:r>
          </a:p>
        </p:txBody>
      </p:sp>
    </p:spTree>
    <p:extLst>
      <p:ext uri="{BB962C8B-B14F-4D97-AF65-F5344CB8AC3E}">
        <p14:creationId xmlns:p14="http://schemas.microsoft.com/office/powerpoint/2010/main" val="421045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>
                <a:latin typeface="Calibri"/>
                <a:cs typeface="Calibri"/>
              </a:rPr>
              <a:t>Action plan last demo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Short term</a:t>
            </a:r>
            <a:r>
              <a:rPr lang="en-BE" dirty="0">
                <a:cs typeface="Calibri"/>
              </a:rPr>
              <a:t> </a:t>
            </a:r>
            <a:r>
              <a:rPr lang="en-BE" sz="2400" dirty="0"/>
              <a:t>– In progress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2893" y="1586994"/>
            <a:ext cx="10344476" cy="3876828"/>
          </a:xfrm>
        </p:spPr>
        <p:txBody>
          <a:bodyPr/>
          <a:lstStyle/>
          <a:p>
            <a:pPr marL="0" indent="0">
              <a:buNone/>
            </a:pPr>
            <a:endParaRPr lang="nl-BE" dirty="0">
              <a:cs typeface="Calibri"/>
            </a:endParaRPr>
          </a:p>
          <a:p>
            <a:r>
              <a:rPr lang="nl-BE" sz="2800" dirty="0">
                <a:cs typeface="Calibri"/>
              </a:rPr>
              <a:t>Research</a:t>
            </a:r>
          </a:p>
          <a:p>
            <a:pPr lvl="1"/>
            <a:r>
              <a:rPr lang="nl-BE" sz="2400" dirty="0">
                <a:cs typeface="Calibri"/>
              </a:rPr>
              <a:t>Localisation method Indoors</a:t>
            </a:r>
          </a:p>
          <a:p>
            <a:pPr marL="0" indent="0">
              <a:buNone/>
            </a:pPr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Using user location data to display position on map</a:t>
            </a:r>
          </a:p>
          <a:p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Sharing location data with others</a:t>
            </a:r>
          </a:p>
          <a:p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Using user location to navigate on custom map</a:t>
            </a:r>
          </a:p>
          <a:p>
            <a:pPr marL="457200" lvl="1" indent="0">
              <a:buNone/>
            </a:pPr>
            <a:endParaRPr lang="en-B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30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Unique friend codes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 dirty="0">
                <a:cs typeface="Calibri"/>
              </a:rPr>
              <a:t>Unique code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 err="1">
                <a:cs typeface="Calibri"/>
              </a:rPr>
              <a:t>Qr</a:t>
            </a:r>
            <a:r>
              <a:rPr lang="en-US" sz="2800" dirty="0">
                <a:cs typeface="Calibri"/>
              </a:rPr>
              <a:t>-code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Database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415A1CB-36FF-7EFF-6348-344A4BC933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1A9AB8-FA95-E326-FE04-878A6F8B9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674" y="1942971"/>
            <a:ext cx="2991109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7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My Location on Map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Where am 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 dirty="0">
                <a:cs typeface="Calibri"/>
              </a:rPr>
              <a:t>Location Marker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Button bottom left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To my location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Zoom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5B5C1-240C-CAAE-95D6-11933DAB4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658" y="2288518"/>
            <a:ext cx="2067152" cy="2458235"/>
          </a:xfrm>
          <a:prstGeom prst="rect">
            <a:avLst/>
          </a:prstGeom>
        </p:spPr>
      </p:pic>
      <p:pic>
        <p:nvPicPr>
          <p:cNvPr id="6" name="Screen_Recording_20231214_160046">
            <a:hlinkClick r:id="" action="ppaction://media"/>
            <a:extLst>
              <a:ext uri="{FF2B5EF4-FFF2-40B4-BE49-F238E27FC236}">
                <a16:creationId xmlns:a16="http://schemas.microsoft.com/office/drawing/2014/main" id="{82BD31C0-0EB6-D5BE-2E81-60A5A40C67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26195" y="698347"/>
            <a:ext cx="2146603" cy="477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9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Importing custom map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E9C02EA-5C0C-BED0-034C-D584F790EE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DBCA3C-5D25-0093-5FF0-5D97CD3F98CF}"/>
              </a:ext>
            </a:extLst>
          </p:cNvPr>
          <p:cNvSpPr txBox="1"/>
          <p:nvPr/>
        </p:nvSpPr>
        <p:spPr>
          <a:xfrm>
            <a:off x="766760" y="2191656"/>
            <a:ext cx="85997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Button top right</a:t>
            </a:r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Image from gallery or camera</a:t>
            </a:r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Title</a:t>
            </a:r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Coordinates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05687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Events Overview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All events on 1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sz="2800" dirty="0">
                <a:cs typeface="Calibri"/>
              </a:rPr>
              <a:t>List view</a:t>
            </a:r>
          </a:p>
          <a:p>
            <a:pPr lvl="1"/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Redirect to 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4CBA8F-8646-2254-6C8E-CECA0BCFF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548" y="701523"/>
            <a:ext cx="2265184" cy="50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862D0-B3AC-A833-9C22-D44EB1A255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6C14F-02D1-CF2C-A9A9-4325A13889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8CD1C-63E9-C8EA-C226-09B21721C1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 dirty="0"/>
              <a:t>Code generation</a:t>
            </a:r>
          </a:p>
          <a:p>
            <a:endParaRPr lang="en-US" sz="2800" dirty="0"/>
          </a:p>
          <a:p>
            <a:r>
              <a:rPr lang="en-US" sz="2800" dirty="0"/>
              <a:t>Location</a:t>
            </a:r>
          </a:p>
          <a:p>
            <a:endParaRPr lang="en-US" sz="2800" dirty="0"/>
          </a:p>
          <a:p>
            <a:r>
              <a:rPr lang="en-US" sz="2800" dirty="0"/>
              <a:t>Custom map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415108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Next steps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Short term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1759634"/>
            <a:ext cx="10344476" cy="3876828"/>
          </a:xfrm>
        </p:spPr>
        <p:txBody>
          <a:bodyPr/>
          <a:lstStyle/>
          <a:p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Showing other users on the map</a:t>
            </a:r>
          </a:p>
          <a:p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Exploring Unique Codes</a:t>
            </a:r>
          </a:p>
          <a:p>
            <a:endParaRPr lang="en-BE" sz="2800" dirty="0">
              <a:cs typeface="Calibri"/>
            </a:endParaRPr>
          </a:p>
          <a:p>
            <a:pPr lvl="1"/>
            <a:endParaRPr lang="en-BE" sz="2800" dirty="0">
              <a:cs typeface="Calibri"/>
            </a:endParaRPr>
          </a:p>
          <a:p>
            <a:pPr lvl="1"/>
            <a:endParaRPr lang="en-BE" sz="2800" dirty="0">
              <a:cs typeface="Calibri"/>
            </a:endParaRPr>
          </a:p>
          <a:p>
            <a:pPr marL="457200" lvl="1" indent="0">
              <a:buNone/>
            </a:pPr>
            <a:endParaRPr lang="en-BE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194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sillion Draf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Resillio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6671872-E365-46F9-BE42-9B041D588B15}"/>
    </a:ext>
  </a:extLst>
</a:theme>
</file>

<file path=ppt/theme/theme2.xml><?xml version="1.0" encoding="utf-8"?>
<a:theme xmlns:a="http://schemas.openxmlformats.org/drawingml/2006/main" name="Office Theme">
  <a:themeElements>
    <a:clrScheme name="Resill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E26E507-DFC1-4977-A142-E0A14572C82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bd9c82-846d-4972-ac79-94e6f84602c6">
      <Terms xmlns="http://schemas.microsoft.com/office/infopath/2007/PartnerControls"/>
    </lcf76f155ced4ddcb4097134ff3c332f>
    <TaxCatchAll xmlns="751240fc-bd8d-4ebb-aaa7-ff897739097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61AC1BCE3CE5439EE95330160F53A5" ma:contentTypeVersion="17" ma:contentTypeDescription="Create a new document." ma:contentTypeScope="" ma:versionID="f30d7e8428ba9abd22495ed213e99374">
  <xsd:schema xmlns:xsd="http://www.w3.org/2001/XMLSchema" xmlns:xs="http://www.w3.org/2001/XMLSchema" xmlns:p="http://schemas.microsoft.com/office/2006/metadata/properties" xmlns:ns2="eebd9c82-846d-4972-ac79-94e6f84602c6" xmlns:ns3="751240fc-bd8d-4ebb-aaa7-ff8977390977" targetNamespace="http://schemas.microsoft.com/office/2006/metadata/properties" ma:root="true" ma:fieldsID="9cc681853f0d1cd6a997cecbfaba1ab9" ns2:_="" ns3:_="">
    <xsd:import namespace="eebd9c82-846d-4972-ac79-94e6f84602c6"/>
    <xsd:import namespace="751240fc-bd8d-4ebb-aaa7-ff89773909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bd9c82-846d-4972-ac79-94e6f8460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bc2ee2-1d3f-4cb8-965e-451078e48a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1240fc-bd8d-4ebb-aaa7-ff89773909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6d9d391-3282-4453-ae4c-affeb566e451}" ma:internalName="TaxCatchAll" ma:showField="CatchAllData" ma:web="751240fc-bd8d-4ebb-aaa7-ff89773909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34DA45-2DBC-4085-8F17-4601690A835D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eebd9c82-846d-4972-ac79-94e6f84602c6"/>
    <ds:schemaRef ds:uri="751240fc-bd8d-4ebb-aaa7-ff8977390977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1956F46-9FFC-4A15-BA7F-1E8B5E6850C9}">
  <ds:schemaRefs>
    <ds:schemaRef ds:uri="751240fc-bd8d-4ebb-aaa7-ff8977390977"/>
    <ds:schemaRef ds:uri="eebd9c82-846d-4972-ac79-94e6f84602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419F2B4-93C5-4405-93BA-7C69B91BD1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2023_Resillion_PPT_Template</Template>
  <TotalTime>478</TotalTime>
  <Words>149</Words>
  <Application>Microsoft Office PowerPoint</Application>
  <PresentationFormat>Widescreen</PresentationFormat>
  <Paragraphs>68</Paragraphs>
  <Slides>10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TheSans 3-Light</vt:lpstr>
      <vt:lpstr>TheSans 4-SemiLight</vt:lpstr>
      <vt:lpstr>TheSans 5-Regular</vt:lpstr>
      <vt:lpstr>TheSans 6-SemiBold</vt:lpstr>
      <vt:lpstr>TheSans 7-Bold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Martijn Degrève</dc:creator>
  <cp:lastModifiedBy>Sens van Aert</cp:lastModifiedBy>
  <cp:revision>244</cp:revision>
  <dcterms:created xsi:type="dcterms:W3CDTF">2023-08-03T06:17:11Z</dcterms:created>
  <dcterms:modified xsi:type="dcterms:W3CDTF">2023-12-14T19:35:25Z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0x010100A461AC1BCE3CE5439EE95330160F53A5</vt:lpwstr>
  </property>
  <property fmtid="{D5CDD505-2E9C-101B-9397-08002B2CF9AE}" pid="3" name="MediaServiceImageTags">
    <vt:lpwstr/>
  </property>
  <property fmtid="{D5CDD505-2E9C-101B-9397-08002B2CF9AE}" pid="4" name="MSIP_Label_c337be75-dfbb-4261-9834-ac247c7dde13_Enabled">
    <vt:lpwstr>true</vt:lpwstr>
  </property>
  <property fmtid="{D5CDD505-2E9C-101B-9397-08002B2CF9AE}" pid="5" name="MSIP_Label_c337be75-dfbb-4261-9834-ac247c7dde13_SetDate">
    <vt:lpwstr>2023-11-16T10:50:12Z</vt:lpwstr>
  </property>
  <property fmtid="{D5CDD505-2E9C-101B-9397-08002B2CF9AE}" pid="6" name="MSIP_Label_c337be75-dfbb-4261-9834-ac247c7dde13_Method">
    <vt:lpwstr>Standard</vt:lpwstr>
  </property>
  <property fmtid="{D5CDD505-2E9C-101B-9397-08002B2CF9AE}" pid="7" name="MSIP_Label_c337be75-dfbb-4261-9834-ac247c7dde13_Name">
    <vt:lpwstr>Algemeen</vt:lpwstr>
  </property>
  <property fmtid="{D5CDD505-2E9C-101B-9397-08002B2CF9AE}" pid="8" name="MSIP_Label_c337be75-dfbb-4261-9834-ac247c7dde13_SiteId">
    <vt:lpwstr>77d33cc5-c9b4-4766-95c7-ed5b515e1cce</vt:lpwstr>
  </property>
  <property fmtid="{D5CDD505-2E9C-101B-9397-08002B2CF9AE}" pid="9" name="MSIP_Label_c337be75-dfbb-4261-9834-ac247c7dde13_ActionId">
    <vt:lpwstr>72e46b20-8f0f-4e71-9b87-212fdd73636e</vt:lpwstr>
  </property>
  <property fmtid="{D5CDD505-2E9C-101B-9397-08002B2CF9AE}" pid="10" name="MSIP_Label_c337be75-dfbb-4261-9834-ac247c7dde13_ContentBits">
    <vt:lpwstr>0</vt:lpwstr>
  </property>
</Properties>
</file>